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2" r:id="rId5"/>
    <p:sldId id="264" r:id="rId6"/>
    <p:sldId id="268" r:id="rId7"/>
    <p:sldId id="269" r:id="rId8"/>
    <p:sldId id="270" r:id="rId9"/>
    <p:sldId id="272" r:id="rId10"/>
    <p:sldId id="275" r:id="rId11"/>
    <p:sldId id="276" r:id="rId12"/>
    <p:sldId id="277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6" r:id="rId27"/>
    <p:sldId id="298" r:id="rId28"/>
    <p:sldId id="299" r:id="rId29"/>
    <p:sldId id="300" r:id="rId30"/>
    <p:sldId id="301" r:id="rId31"/>
  </p:sldIdLst>
  <p:sldSz cx="14630400" cy="8229600" type="screen4x3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3</cp:revision>
  <dcterms:created xsi:type="dcterms:W3CDTF">2013-01-27T09:14:00Z</dcterms:created>
  <dcterms:modified xsi:type="dcterms:W3CDTF">2022-09-06T06:15:10Z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2B8FF067DF744CAB9AE24FD1224AB32E</vt:lpwstr>
  </property>
  <property fmtid="{D5CDD505-2E9C-101B-9397-08002B2CF9AE}" pid="3" name="KSOProductBuildVer">
    <vt:lpwstr>2052-11.1.0.12313</vt:lpwstr>
  </property>
</Properties>
</file>